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0DE07-304D-44F5-9E7E-F8BB49DF7CFD}" v="34" dt="2024-09-09T08:01:40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8280DE07-304D-44F5-9E7E-F8BB49DF7CFD}"/>
    <pc:docChg chg="undo custSel addSld delSld modSld">
      <pc:chgData name="Ben Nienhuis" userId="2c6c04f1-77c7-44b5-a463-93386779ab63" providerId="ADAL" clId="{8280DE07-304D-44F5-9E7E-F8BB49DF7CFD}" dt="2024-09-09T08:01:40.357" v="359"/>
      <pc:docMkLst>
        <pc:docMk/>
      </pc:docMkLst>
      <pc:sldChg chg="modSp mod">
        <pc:chgData name="Ben Nienhuis" userId="2c6c04f1-77c7-44b5-a463-93386779ab63" providerId="ADAL" clId="{8280DE07-304D-44F5-9E7E-F8BB49DF7CFD}" dt="2024-09-09T07:58:55.875" v="257" actId="20577"/>
        <pc:sldMkLst>
          <pc:docMk/>
          <pc:sldMk cId="3324606441" sldId="256"/>
        </pc:sldMkLst>
        <pc:spChg chg="mod">
          <ac:chgData name="Ben Nienhuis" userId="2c6c04f1-77c7-44b5-a463-93386779ab63" providerId="ADAL" clId="{8280DE07-304D-44F5-9E7E-F8BB49DF7CFD}" dt="2024-09-09T07:58:55.875" v="257" actId="20577"/>
          <ac:spMkLst>
            <pc:docMk/>
            <pc:sldMk cId="3324606441" sldId="256"/>
            <ac:spMk id="4" creationId="{31103858-8CD9-499C-8B50-6703A03A71EE}"/>
          </ac:spMkLst>
        </pc:spChg>
      </pc:sldChg>
      <pc:sldChg chg="addSp modSp mod">
        <pc:chgData name="Ben Nienhuis" userId="2c6c04f1-77c7-44b5-a463-93386779ab63" providerId="ADAL" clId="{8280DE07-304D-44F5-9E7E-F8BB49DF7CFD}" dt="2024-09-09T07:48:08.985" v="225" actId="20577"/>
        <pc:sldMkLst>
          <pc:docMk/>
          <pc:sldMk cId="3911661695" sldId="262"/>
        </pc:sldMkLst>
        <pc:spChg chg="mod">
          <ac:chgData name="Ben Nienhuis" userId="2c6c04f1-77c7-44b5-a463-93386779ab63" providerId="ADAL" clId="{8280DE07-304D-44F5-9E7E-F8BB49DF7CFD}" dt="2024-09-09T07:48:08.985" v="225" actId="20577"/>
          <ac:spMkLst>
            <pc:docMk/>
            <pc:sldMk cId="3911661695" sldId="262"/>
            <ac:spMk id="7" creationId="{62AC4B9C-9E90-4736-B8FD-44800C79CB11}"/>
          </ac:spMkLst>
        </pc:spChg>
        <pc:picChg chg="add mod">
          <ac:chgData name="Ben Nienhuis" userId="2c6c04f1-77c7-44b5-a463-93386779ab63" providerId="ADAL" clId="{8280DE07-304D-44F5-9E7E-F8BB49DF7CFD}" dt="2024-09-09T07:47:37.141" v="210" actId="14100"/>
          <ac:picMkLst>
            <pc:docMk/>
            <pc:sldMk cId="3911661695" sldId="262"/>
            <ac:picMk id="2" creationId="{E8D4271F-F357-43CA-799E-4E88470EF322}"/>
          </ac:picMkLst>
        </pc:picChg>
      </pc:sldChg>
      <pc:sldChg chg="modSp mod modAnim">
        <pc:chgData name="Ben Nienhuis" userId="2c6c04f1-77c7-44b5-a463-93386779ab63" providerId="ADAL" clId="{8280DE07-304D-44F5-9E7E-F8BB49DF7CFD}" dt="2024-09-09T07:36:23.964" v="26" actId="20577"/>
        <pc:sldMkLst>
          <pc:docMk/>
          <pc:sldMk cId="1268418302" sldId="263"/>
        </pc:sldMkLst>
        <pc:spChg chg="mod">
          <ac:chgData name="Ben Nienhuis" userId="2c6c04f1-77c7-44b5-a463-93386779ab63" providerId="ADAL" clId="{8280DE07-304D-44F5-9E7E-F8BB49DF7CFD}" dt="2024-09-09T07:36:23.964" v="26" actId="20577"/>
          <ac:spMkLst>
            <pc:docMk/>
            <pc:sldMk cId="1268418302" sldId="263"/>
            <ac:spMk id="7" creationId="{62AC4B9C-9E90-4736-B8FD-44800C79CB11}"/>
          </ac:spMkLst>
        </pc:spChg>
      </pc:sldChg>
      <pc:sldChg chg="del">
        <pc:chgData name="Ben Nienhuis" userId="2c6c04f1-77c7-44b5-a463-93386779ab63" providerId="ADAL" clId="{8280DE07-304D-44F5-9E7E-F8BB49DF7CFD}" dt="2024-09-09T07:46:05.199" v="199" actId="47"/>
        <pc:sldMkLst>
          <pc:docMk/>
          <pc:sldMk cId="986727827" sldId="264"/>
        </pc:sldMkLst>
      </pc:sldChg>
      <pc:sldChg chg="addSp delSp modSp add mod modAnim">
        <pc:chgData name="Ben Nienhuis" userId="2c6c04f1-77c7-44b5-a463-93386779ab63" providerId="ADAL" clId="{8280DE07-304D-44F5-9E7E-F8BB49DF7CFD}" dt="2024-09-09T07:50:10.189" v="242" actId="1076"/>
        <pc:sldMkLst>
          <pc:docMk/>
          <pc:sldMk cId="3693589156" sldId="264"/>
        </pc:sldMkLst>
        <pc:spChg chg="mod">
          <ac:chgData name="Ben Nienhuis" userId="2c6c04f1-77c7-44b5-a463-93386779ab63" providerId="ADAL" clId="{8280DE07-304D-44F5-9E7E-F8BB49DF7CFD}" dt="2024-09-09T07:48:27.463" v="239" actId="6549"/>
          <ac:spMkLst>
            <pc:docMk/>
            <pc:sldMk cId="3693589156" sldId="264"/>
            <ac:spMk id="7" creationId="{62AC4B9C-9E90-4736-B8FD-44800C79CB11}"/>
          </ac:spMkLst>
        </pc:spChg>
        <pc:picChg chg="del">
          <ac:chgData name="Ben Nienhuis" userId="2c6c04f1-77c7-44b5-a463-93386779ab63" providerId="ADAL" clId="{8280DE07-304D-44F5-9E7E-F8BB49DF7CFD}" dt="2024-09-09T07:47:53.791" v="212" actId="478"/>
          <ac:picMkLst>
            <pc:docMk/>
            <pc:sldMk cId="3693589156" sldId="264"/>
            <ac:picMk id="2" creationId="{E8D4271F-F357-43CA-799E-4E88470EF322}"/>
          </ac:picMkLst>
        </pc:picChg>
        <pc:picChg chg="add mod">
          <ac:chgData name="Ben Nienhuis" userId="2c6c04f1-77c7-44b5-a463-93386779ab63" providerId="ADAL" clId="{8280DE07-304D-44F5-9E7E-F8BB49DF7CFD}" dt="2024-09-09T07:50:10.189" v="242" actId="1076"/>
          <ac:picMkLst>
            <pc:docMk/>
            <pc:sldMk cId="3693589156" sldId="264"/>
            <ac:picMk id="3" creationId="{D918F430-A80C-6021-35CD-0D1AF9DC8481}"/>
          </ac:picMkLst>
        </pc:picChg>
      </pc:sldChg>
      <pc:sldChg chg="addSp delSp modSp add mod delAnim modAnim">
        <pc:chgData name="Ben Nienhuis" userId="2c6c04f1-77c7-44b5-a463-93386779ab63" providerId="ADAL" clId="{8280DE07-304D-44F5-9E7E-F8BB49DF7CFD}" dt="2024-09-09T08:01:40.357" v="359"/>
        <pc:sldMkLst>
          <pc:docMk/>
          <pc:sldMk cId="1976807980" sldId="265"/>
        </pc:sldMkLst>
        <pc:spChg chg="mod">
          <ac:chgData name="Ben Nienhuis" userId="2c6c04f1-77c7-44b5-a463-93386779ab63" providerId="ADAL" clId="{8280DE07-304D-44F5-9E7E-F8BB49DF7CFD}" dt="2024-09-09T07:57:39.464" v="252"/>
          <ac:spMkLst>
            <pc:docMk/>
            <pc:sldMk cId="1976807980" sldId="265"/>
            <ac:spMk id="7" creationId="{62AC4B9C-9E90-4736-B8FD-44800C79CB11}"/>
          </ac:spMkLst>
        </pc:spChg>
        <pc:picChg chg="add del mod">
          <ac:chgData name="Ben Nienhuis" userId="2c6c04f1-77c7-44b5-a463-93386779ab63" providerId="ADAL" clId="{8280DE07-304D-44F5-9E7E-F8BB49DF7CFD}" dt="2024-09-09T08:01:16.046" v="358" actId="478"/>
          <ac:picMkLst>
            <pc:docMk/>
            <pc:sldMk cId="1976807980" sldId="265"/>
            <ac:picMk id="2" creationId="{F11D5850-E2EA-E0AB-0DFE-C989951DE569}"/>
          </ac:picMkLst>
        </pc:picChg>
        <pc:picChg chg="del">
          <ac:chgData name="Ben Nienhuis" userId="2c6c04f1-77c7-44b5-a463-93386779ab63" providerId="ADAL" clId="{8280DE07-304D-44F5-9E7E-F8BB49DF7CFD}" dt="2024-09-09T07:50:35.452" v="244" actId="478"/>
          <ac:picMkLst>
            <pc:docMk/>
            <pc:sldMk cId="1976807980" sldId="265"/>
            <ac:picMk id="3" creationId="{D918F430-A80C-6021-35CD-0D1AF9DC8481}"/>
          </ac:picMkLst>
        </pc:picChg>
        <pc:picChg chg="add mod">
          <ac:chgData name="Ben Nienhuis" userId="2c6c04f1-77c7-44b5-a463-93386779ab63" providerId="ADAL" clId="{8280DE07-304D-44F5-9E7E-F8BB49DF7CFD}" dt="2024-09-09T08:01:40.357" v="359"/>
          <ac:picMkLst>
            <pc:docMk/>
            <pc:sldMk cId="1976807980" sldId="265"/>
            <ac:picMk id="4" creationId="{EFF481DC-7EC3-C1A9-FECA-5B498DC5D410}"/>
          </ac:picMkLst>
        </pc:picChg>
      </pc:sldChg>
      <pc:sldChg chg="delSp modSp add mod delAnim">
        <pc:chgData name="Ben Nienhuis" userId="2c6c04f1-77c7-44b5-a463-93386779ab63" providerId="ADAL" clId="{8280DE07-304D-44F5-9E7E-F8BB49DF7CFD}" dt="2024-09-09T08:00:10.896" v="357" actId="20577"/>
        <pc:sldMkLst>
          <pc:docMk/>
          <pc:sldMk cId="2327802445" sldId="266"/>
        </pc:sldMkLst>
        <pc:spChg chg="mod">
          <ac:chgData name="Ben Nienhuis" userId="2c6c04f1-77c7-44b5-a463-93386779ab63" providerId="ADAL" clId="{8280DE07-304D-44F5-9E7E-F8BB49DF7CFD}" dt="2024-09-09T08:00:10.896" v="357" actId="20577"/>
          <ac:spMkLst>
            <pc:docMk/>
            <pc:sldMk cId="2327802445" sldId="266"/>
            <ac:spMk id="7" creationId="{62AC4B9C-9E90-4736-B8FD-44800C79CB11}"/>
          </ac:spMkLst>
        </pc:spChg>
        <pc:picChg chg="del">
          <ac:chgData name="Ben Nienhuis" userId="2c6c04f1-77c7-44b5-a463-93386779ab63" providerId="ADAL" clId="{8280DE07-304D-44F5-9E7E-F8BB49DF7CFD}" dt="2024-09-09T07:59:15.153" v="259" actId="478"/>
          <ac:picMkLst>
            <pc:docMk/>
            <pc:sldMk cId="2327802445" sldId="266"/>
            <ac:picMk id="2" creationId="{F11D5850-E2EA-E0AB-0DFE-C989951DE569}"/>
          </ac:picMkLst>
        </pc:picChg>
      </pc:sldChg>
      <pc:sldChg chg="del">
        <pc:chgData name="Ben Nienhuis" userId="2c6c04f1-77c7-44b5-a463-93386779ab63" providerId="ADAL" clId="{8280DE07-304D-44F5-9E7E-F8BB49DF7CFD}" dt="2024-09-09T07:46:06.879" v="201" actId="47"/>
        <pc:sldMkLst>
          <pc:docMk/>
          <pc:sldMk cId="1873793475" sldId="267"/>
        </pc:sldMkLst>
      </pc:sldChg>
      <pc:sldChg chg="del">
        <pc:chgData name="Ben Nienhuis" userId="2c6c04f1-77c7-44b5-a463-93386779ab63" providerId="ADAL" clId="{8280DE07-304D-44F5-9E7E-F8BB49DF7CFD}" dt="2024-09-09T07:46:07.586" v="202" actId="47"/>
        <pc:sldMkLst>
          <pc:docMk/>
          <pc:sldMk cId="599921101" sldId="268"/>
        </pc:sldMkLst>
      </pc:sldChg>
      <pc:sldChg chg="del">
        <pc:chgData name="Ben Nienhuis" userId="2c6c04f1-77c7-44b5-a463-93386779ab63" providerId="ADAL" clId="{8280DE07-304D-44F5-9E7E-F8BB49DF7CFD}" dt="2024-09-09T07:46:06.109" v="200" actId="47"/>
        <pc:sldMkLst>
          <pc:docMk/>
          <pc:sldMk cId="3483904304" sldId="269"/>
        </pc:sldMkLst>
      </pc:sldChg>
      <pc:sldChg chg="del">
        <pc:chgData name="Ben Nienhuis" userId="2c6c04f1-77c7-44b5-a463-93386779ab63" providerId="ADAL" clId="{8280DE07-304D-44F5-9E7E-F8BB49DF7CFD}" dt="2024-09-09T07:46:08.417" v="203" actId="47"/>
        <pc:sldMkLst>
          <pc:docMk/>
          <pc:sldMk cId="2345818743" sldId="270"/>
        </pc:sldMkLst>
      </pc:sldChg>
      <pc:sldChg chg="del">
        <pc:chgData name="Ben Nienhuis" userId="2c6c04f1-77c7-44b5-a463-93386779ab63" providerId="ADAL" clId="{8280DE07-304D-44F5-9E7E-F8BB49DF7CFD}" dt="2024-09-09T07:46:09.077" v="204" actId="47"/>
        <pc:sldMkLst>
          <pc:docMk/>
          <pc:sldMk cId="1896975154" sldId="271"/>
        </pc:sldMkLst>
      </pc:sldChg>
    </pc:docChg>
  </pc:docChgLst>
  <pc:docChgLst>
    <pc:chgData name="Ben Nienhuis" userId="2c6c04f1-77c7-44b5-a463-93386779ab63" providerId="ADAL" clId="{B1D24EC6-2A6D-4411-A304-DEA5907D3570}"/>
    <pc:docChg chg="modSld">
      <pc:chgData name="Ben Nienhuis" userId="2c6c04f1-77c7-44b5-a463-93386779ab63" providerId="ADAL" clId="{B1D24EC6-2A6D-4411-A304-DEA5907D3570}" dt="2023-11-06T08:39:34.280" v="60" actId="20577"/>
      <pc:docMkLst>
        <pc:docMk/>
      </pc:docMkLst>
      <pc:sldChg chg="modSp mod">
        <pc:chgData name="Ben Nienhuis" userId="2c6c04f1-77c7-44b5-a463-93386779ab63" providerId="ADAL" clId="{B1D24EC6-2A6D-4411-A304-DEA5907D3570}" dt="2023-11-06T08:39:34.280" v="60" actId="20577"/>
        <pc:sldMkLst>
          <pc:docMk/>
          <pc:sldMk cId="3911661695" sldId="262"/>
        </pc:sldMkLst>
        <pc:spChg chg="mod">
          <ac:chgData name="Ben Nienhuis" userId="2c6c04f1-77c7-44b5-a463-93386779ab63" providerId="ADAL" clId="{B1D24EC6-2A6D-4411-A304-DEA5907D3570}" dt="2023-11-06T08:39:34.280" v="60" actId="20577"/>
          <ac:spMkLst>
            <pc:docMk/>
            <pc:sldMk cId="3911661695" sldId="262"/>
            <ac:spMk id="7" creationId="{62AC4B9C-9E90-4736-B8FD-44800C79CB11}"/>
          </ac:spMkLst>
        </pc:spChg>
      </pc:sldChg>
    </pc:docChg>
  </pc:docChgLst>
  <pc:docChgLst>
    <pc:chgData name="Ben Nienhuis" userId="2c6c04f1-77c7-44b5-a463-93386779ab63" providerId="ADAL" clId="{74403716-B499-4EBB-9F4B-D5A23A233557}"/>
    <pc:docChg chg="undo custSel addSld delSld modSld sldOrd">
      <pc:chgData name="Ben Nienhuis" userId="2c6c04f1-77c7-44b5-a463-93386779ab63" providerId="ADAL" clId="{74403716-B499-4EBB-9F4B-D5A23A233557}" dt="2022-11-02T08:13:46.717" v="501" actId="1076"/>
      <pc:docMkLst>
        <pc:docMk/>
      </pc:docMkLst>
      <pc:sldChg chg="modSp mod">
        <pc:chgData name="Ben Nienhuis" userId="2c6c04f1-77c7-44b5-a463-93386779ab63" providerId="ADAL" clId="{74403716-B499-4EBB-9F4B-D5A23A233557}" dt="2022-10-26T12:10:12.083" v="256" actId="20577"/>
        <pc:sldMkLst>
          <pc:docMk/>
          <pc:sldMk cId="3324606441" sldId="256"/>
        </pc:sldMkLst>
        <pc:spChg chg="mod">
          <ac:chgData name="Ben Nienhuis" userId="2c6c04f1-77c7-44b5-a463-93386779ab63" providerId="ADAL" clId="{74403716-B499-4EBB-9F4B-D5A23A233557}" dt="2022-10-26T12:10:12.083" v="256" actId="20577"/>
          <ac:spMkLst>
            <pc:docMk/>
            <pc:sldMk cId="3324606441" sldId="256"/>
            <ac:spMk id="4" creationId="{31103858-8CD9-499C-8B50-6703A03A71EE}"/>
          </ac:spMkLst>
        </pc:spChg>
      </pc:sldChg>
      <pc:sldChg chg="del">
        <pc:chgData name="Ben Nienhuis" userId="2c6c04f1-77c7-44b5-a463-93386779ab63" providerId="ADAL" clId="{74403716-B499-4EBB-9F4B-D5A23A233557}" dt="2022-10-26T12:01:46.813" v="3" actId="47"/>
        <pc:sldMkLst>
          <pc:docMk/>
          <pc:sldMk cId="2052315851" sldId="257"/>
        </pc:sldMkLst>
      </pc:sldChg>
      <pc:sldChg chg="del">
        <pc:chgData name="Ben Nienhuis" userId="2c6c04f1-77c7-44b5-a463-93386779ab63" providerId="ADAL" clId="{74403716-B499-4EBB-9F4B-D5A23A233557}" dt="2022-10-26T12:12:06.173" v="318" actId="47"/>
        <pc:sldMkLst>
          <pc:docMk/>
          <pc:sldMk cId="884905600" sldId="258"/>
        </pc:sldMkLst>
      </pc:sldChg>
      <pc:sldChg chg="delSp modSp mod modAnim">
        <pc:chgData name="Ben Nienhuis" userId="2c6c04f1-77c7-44b5-a463-93386779ab63" providerId="ADAL" clId="{74403716-B499-4EBB-9F4B-D5A23A233557}" dt="2022-10-26T12:33:54.165" v="444" actId="313"/>
        <pc:sldMkLst>
          <pc:docMk/>
          <pc:sldMk cId="3911661695" sldId="262"/>
        </pc:sldMkLst>
        <pc:spChg chg="mod">
          <ac:chgData name="Ben Nienhuis" userId="2c6c04f1-77c7-44b5-a463-93386779ab63" providerId="ADAL" clId="{74403716-B499-4EBB-9F4B-D5A23A233557}" dt="2022-10-26T12:33:54.165" v="444" actId="313"/>
          <ac:spMkLst>
            <pc:docMk/>
            <pc:sldMk cId="3911661695" sldId="262"/>
            <ac:spMk id="7" creationId="{62AC4B9C-9E90-4736-B8FD-44800C79CB11}"/>
          </ac:spMkLst>
        </pc:spChg>
        <pc:picChg chg="del">
          <ac:chgData name="Ben Nienhuis" userId="2c6c04f1-77c7-44b5-a463-93386779ab63" providerId="ADAL" clId="{74403716-B499-4EBB-9F4B-D5A23A233557}" dt="2022-10-26T12:02:02.117" v="8" actId="478"/>
          <ac:picMkLst>
            <pc:docMk/>
            <pc:sldMk cId="3911661695" sldId="262"/>
            <ac:picMk id="2" creationId="{CC951E21-852B-4843-B31C-0D985DA074E4}"/>
          </ac:picMkLst>
        </pc:picChg>
        <pc:picChg chg="del">
          <ac:chgData name="Ben Nienhuis" userId="2c6c04f1-77c7-44b5-a463-93386779ab63" providerId="ADAL" clId="{74403716-B499-4EBB-9F4B-D5A23A233557}" dt="2022-10-26T12:02:00.215" v="6" actId="478"/>
          <ac:picMkLst>
            <pc:docMk/>
            <pc:sldMk cId="3911661695" sldId="262"/>
            <ac:picMk id="3" creationId="{58B7842F-0EE2-411A-A755-985041DCDF21}"/>
          </ac:picMkLst>
        </pc:picChg>
        <pc:picChg chg="del">
          <ac:chgData name="Ben Nienhuis" userId="2c6c04f1-77c7-44b5-a463-93386779ab63" providerId="ADAL" clId="{74403716-B499-4EBB-9F4B-D5A23A233557}" dt="2022-10-26T12:02:01.086" v="7" actId="478"/>
          <ac:picMkLst>
            <pc:docMk/>
            <pc:sldMk cId="3911661695" sldId="262"/>
            <ac:picMk id="4" creationId="{F91F6105-FACE-40D8-9483-AB4B3712AD76}"/>
          </ac:picMkLst>
        </pc:picChg>
      </pc:sldChg>
      <pc:sldChg chg="modSp">
        <pc:chgData name="Ben Nienhuis" userId="2c6c04f1-77c7-44b5-a463-93386779ab63" providerId="ADAL" clId="{74403716-B499-4EBB-9F4B-D5A23A233557}" dt="2022-10-26T12:01:31.789" v="2" actId="20577"/>
        <pc:sldMkLst>
          <pc:docMk/>
          <pc:sldMk cId="1268418302" sldId="263"/>
        </pc:sldMkLst>
        <pc:spChg chg="mod">
          <ac:chgData name="Ben Nienhuis" userId="2c6c04f1-77c7-44b5-a463-93386779ab63" providerId="ADAL" clId="{74403716-B499-4EBB-9F4B-D5A23A233557}" dt="2022-10-26T12:01:31.789" v="2" actId="20577"/>
          <ac:spMkLst>
            <pc:docMk/>
            <pc:sldMk cId="1268418302" sldId="263"/>
            <ac:spMk id="7" creationId="{62AC4B9C-9E90-4736-B8FD-44800C79CB11}"/>
          </ac:spMkLst>
        </pc:spChg>
      </pc:sldChg>
      <pc:sldChg chg="addSp modSp add mod">
        <pc:chgData name="Ben Nienhuis" userId="2c6c04f1-77c7-44b5-a463-93386779ab63" providerId="ADAL" clId="{74403716-B499-4EBB-9F4B-D5A23A233557}" dt="2022-10-26T13:01:53.037" v="451" actId="1076"/>
        <pc:sldMkLst>
          <pc:docMk/>
          <pc:sldMk cId="986727827" sldId="264"/>
        </pc:sldMkLst>
        <pc:spChg chg="mod">
          <ac:chgData name="Ben Nienhuis" userId="2c6c04f1-77c7-44b5-a463-93386779ab63" providerId="ADAL" clId="{74403716-B499-4EBB-9F4B-D5A23A233557}" dt="2022-10-26T12:12:36.454" v="329" actId="6549"/>
          <ac:spMkLst>
            <pc:docMk/>
            <pc:sldMk cId="986727827" sldId="264"/>
            <ac:spMk id="7" creationId="{62AC4B9C-9E90-4736-B8FD-44800C79CB11}"/>
          </ac:spMkLst>
        </pc:spChg>
        <pc:spChg chg="add mod">
          <ac:chgData name="Ben Nienhuis" userId="2c6c04f1-77c7-44b5-a463-93386779ab63" providerId="ADAL" clId="{74403716-B499-4EBB-9F4B-D5A23A233557}" dt="2022-10-26T13:01:53.037" v="451" actId="1076"/>
          <ac:spMkLst>
            <pc:docMk/>
            <pc:sldMk cId="986727827" sldId="264"/>
            <ac:spMk id="8" creationId="{AB6F21D1-864D-32BE-EED5-45FACD58AB37}"/>
          </ac:spMkLst>
        </pc:spChg>
        <pc:picChg chg="add mod">
          <ac:chgData name="Ben Nienhuis" userId="2c6c04f1-77c7-44b5-a463-93386779ab63" providerId="ADAL" clId="{74403716-B499-4EBB-9F4B-D5A23A233557}" dt="2022-10-26T12:15:49.761" v="387" actId="1076"/>
          <ac:picMkLst>
            <pc:docMk/>
            <pc:sldMk cId="986727827" sldId="264"/>
            <ac:picMk id="2" creationId="{A7C1E77D-512F-0A25-1237-C620CF7AFEF6}"/>
          </ac:picMkLst>
        </pc:picChg>
        <pc:picChg chg="add mod">
          <ac:chgData name="Ben Nienhuis" userId="2c6c04f1-77c7-44b5-a463-93386779ab63" providerId="ADAL" clId="{74403716-B499-4EBB-9F4B-D5A23A233557}" dt="2022-10-26T13:01:14.636" v="447" actId="1076"/>
          <ac:picMkLst>
            <pc:docMk/>
            <pc:sldMk cId="986727827" sldId="264"/>
            <ac:picMk id="4" creationId="{E1188A2D-3523-3E91-6F01-B0F50241869A}"/>
          </ac:picMkLst>
        </pc:picChg>
      </pc:sldChg>
      <pc:sldChg chg="modSp del mod">
        <pc:chgData name="Ben Nienhuis" userId="2c6c04f1-77c7-44b5-a463-93386779ab63" providerId="ADAL" clId="{74403716-B499-4EBB-9F4B-D5A23A233557}" dt="2022-10-26T12:12:05.366" v="317" actId="47"/>
        <pc:sldMkLst>
          <pc:docMk/>
          <pc:sldMk cId="2060430649" sldId="264"/>
        </pc:sldMkLst>
        <pc:spChg chg="mod">
          <ac:chgData name="Ben Nienhuis" userId="2c6c04f1-77c7-44b5-a463-93386779ab63" providerId="ADAL" clId="{74403716-B499-4EBB-9F4B-D5A23A233557}" dt="2022-10-26T12:10:35.482" v="258" actId="20577"/>
          <ac:spMkLst>
            <pc:docMk/>
            <pc:sldMk cId="2060430649" sldId="264"/>
            <ac:spMk id="7" creationId="{62AC4B9C-9E90-4736-B8FD-44800C79CB11}"/>
          </ac:spMkLst>
        </pc:spChg>
      </pc:sldChg>
      <pc:sldChg chg="modSp add del mod">
        <pc:chgData name="Ben Nienhuis" userId="2c6c04f1-77c7-44b5-a463-93386779ab63" providerId="ADAL" clId="{74403716-B499-4EBB-9F4B-D5A23A233557}" dt="2022-10-26T13:24:13.013" v="487" actId="47"/>
        <pc:sldMkLst>
          <pc:docMk/>
          <pc:sldMk cId="2545883920" sldId="265"/>
        </pc:sldMkLst>
        <pc:spChg chg="mod">
          <ac:chgData name="Ben Nienhuis" userId="2c6c04f1-77c7-44b5-a463-93386779ab63" providerId="ADAL" clId="{74403716-B499-4EBB-9F4B-D5A23A233557}" dt="2022-10-26T12:14:23.891" v="379" actId="20577"/>
          <ac:spMkLst>
            <pc:docMk/>
            <pc:sldMk cId="2545883920" sldId="265"/>
            <ac:spMk id="7" creationId="{62AC4B9C-9E90-4736-B8FD-44800C79CB11}"/>
          </ac:spMkLst>
        </pc:spChg>
      </pc:sldChg>
      <pc:sldChg chg="modSp add del mod">
        <pc:chgData name="Ben Nienhuis" userId="2c6c04f1-77c7-44b5-a463-93386779ab63" providerId="ADAL" clId="{74403716-B499-4EBB-9F4B-D5A23A233557}" dt="2022-10-26T13:16:31.368" v="472" actId="47"/>
        <pc:sldMkLst>
          <pc:docMk/>
          <pc:sldMk cId="2326637037" sldId="266"/>
        </pc:sldMkLst>
        <pc:spChg chg="mod">
          <ac:chgData name="Ben Nienhuis" userId="2c6c04f1-77c7-44b5-a463-93386779ab63" providerId="ADAL" clId="{74403716-B499-4EBB-9F4B-D5A23A233557}" dt="2022-10-26T12:13:48.844" v="364" actId="20577"/>
          <ac:spMkLst>
            <pc:docMk/>
            <pc:sldMk cId="2326637037" sldId="266"/>
            <ac:spMk id="7" creationId="{62AC4B9C-9E90-4736-B8FD-44800C79CB11}"/>
          </ac:spMkLst>
        </pc:spChg>
      </pc:sldChg>
      <pc:sldChg chg="addSp modSp add mod ord">
        <pc:chgData name="Ben Nienhuis" userId="2c6c04f1-77c7-44b5-a463-93386779ab63" providerId="ADAL" clId="{74403716-B499-4EBB-9F4B-D5A23A233557}" dt="2022-10-26T13:58:41.283" v="500"/>
        <pc:sldMkLst>
          <pc:docMk/>
          <pc:sldMk cId="1873793475" sldId="267"/>
        </pc:sldMkLst>
        <pc:spChg chg="mod">
          <ac:chgData name="Ben Nienhuis" userId="2c6c04f1-77c7-44b5-a463-93386779ab63" providerId="ADAL" clId="{74403716-B499-4EBB-9F4B-D5A23A233557}" dt="2022-10-26T13:14:47.517" v="468" actId="20577"/>
          <ac:spMkLst>
            <pc:docMk/>
            <pc:sldMk cId="1873793475" sldId="267"/>
            <ac:spMk id="7" creationId="{62AC4B9C-9E90-4736-B8FD-44800C79CB11}"/>
          </ac:spMkLst>
        </pc:spChg>
        <pc:picChg chg="add mod">
          <ac:chgData name="Ben Nienhuis" userId="2c6c04f1-77c7-44b5-a463-93386779ab63" providerId="ADAL" clId="{74403716-B499-4EBB-9F4B-D5A23A233557}" dt="2022-10-26T13:15:09.116" v="471" actId="1076"/>
          <ac:picMkLst>
            <pc:docMk/>
            <pc:sldMk cId="1873793475" sldId="267"/>
            <ac:picMk id="2" creationId="{5D76516C-F4CA-D82A-32B8-88EC70DB74DD}"/>
          </ac:picMkLst>
        </pc:picChg>
      </pc:sldChg>
      <pc:sldChg chg="addSp modSp add mod">
        <pc:chgData name="Ben Nienhuis" userId="2c6c04f1-77c7-44b5-a463-93386779ab63" providerId="ADAL" clId="{74403716-B499-4EBB-9F4B-D5A23A233557}" dt="2022-10-26T13:10:38.578" v="461" actId="1076"/>
        <pc:sldMkLst>
          <pc:docMk/>
          <pc:sldMk cId="599921101" sldId="268"/>
        </pc:sldMkLst>
        <pc:spChg chg="add mod">
          <ac:chgData name="Ben Nienhuis" userId="2c6c04f1-77c7-44b5-a463-93386779ab63" providerId="ADAL" clId="{74403716-B499-4EBB-9F4B-D5A23A233557}" dt="2022-10-26T13:10:38.578" v="461" actId="1076"/>
          <ac:spMkLst>
            <pc:docMk/>
            <pc:sldMk cId="599921101" sldId="268"/>
            <ac:spMk id="6" creationId="{351A2024-2970-CFDF-F635-03B13C1835DD}"/>
          </ac:spMkLst>
        </pc:spChg>
        <pc:spChg chg="mod">
          <ac:chgData name="Ben Nienhuis" userId="2c6c04f1-77c7-44b5-a463-93386779ab63" providerId="ADAL" clId="{74403716-B499-4EBB-9F4B-D5A23A233557}" dt="2022-10-26T12:13:10.123" v="344" actId="20577"/>
          <ac:spMkLst>
            <pc:docMk/>
            <pc:sldMk cId="599921101" sldId="268"/>
            <ac:spMk id="7" creationId="{62AC4B9C-9E90-4736-B8FD-44800C79CB11}"/>
          </ac:spMkLst>
        </pc:spChg>
        <pc:picChg chg="add mod">
          <ac:chgData name="Ben Nienhuis" userId="2c6c04f1-77c7-44b5-a463-93386779ab63" providerId="ADAL" clId="{74403716-B499-4EBB-9F4B-D5A23A233557}" dt="2022-10-26T13:09:56.779" v="457" actId="1076"/>
          <ac:picMkLst>
            <pc:docMk/>
            <pc:sldMk cId="599921101" sldId="268"/>
            <ac:picMk id="3" creationId="{3B359EEC-EC10-0046-86BF-27F8D79D32D0}"/>
          </ac:picMkLst>
        </pc:picChg>
      </pc:sldChg>
      <pc:sldChg chg="addSp modSp add mod">
        <pc:chgData name="Ben Nienhuis" userId="2c6c04f1-77c7-44b5-a463-93386779ab63" providerId="ADAL" clId="{74403716-B499-4EBB-9F4B-D5A23A233557}" dt="2022-10-26T13:03:29.582" v="455" actId="1076"/>
        <pc:sldMkLst>
          <pc:docMk/>
          <pc:sldMk cId="3483904304" sldId="269"/>
        </pc:sldMkLst>
        <pc:picChg chg="add mod">
          <ac:chgData name="Ben Nienhuis" userId="2c6c04f1-77c7-44b5-a463-93386779ab63" providerId="ADAL" clId="{74403716-B499-4EBB-9F4B-D5A23A233557}" dt="2022-10-26T13:03:29.582" v="455" actId="1076"/>
          <ac:picMkLst>
            <pc:docMk/>
            <pc:sldMk cId="3483904304" sldId="269"/>
            <ac:picMk id="3" creationId="{61D343A1-75E0-8BDA-FCED-6FE4DF1FEA13}"/>
          </ac:picMkLst>
        </pc:picChg>
      </pc:sldChg>
      <pc:sldChg chg="addSp modSp add mod">
        <pc:chgData name="Ben Nienhuis" userId="2c6c04f1-77c7-44b5-a463-93386779ab63" providerId="ADAL" clId="{74403716-B499-4EBB-9F4B-D5A23A233557}" dt="2022-11-02T08:13:46.717" v="501" actId="1076"/>
        <pc:sldMkLst>
          <pc:docMk/>
          <pc:sldMk cId="2345818743" sldId="270"/>
        </pc:sldMkLst>
        <pc:spChg chg="add mod">
          <ac:chgData name="Ben Nienhuis" userId="2c6c04f1-77c7-44b5-a463-93386779ab63" providerId="ADAL" clId="{74403716-B499-4EBB-9F4B-D5A23A233557}" dt="2022-11-02T08:13:46.717" v="501" actId="1076"/>
          <ac:spMkLst>
            <pc:docMk/>
            <pc:sldMk cId="2345818743" sldId="270"/>
            <ac:spMk id="6" creationId="{DAC5DFBF-D47F-9D7C-6F7B-7427DC558EA2}"/>
          </ac:spMkLst>
        </pc:spChg>
        <pc:picChg chg="add mod">
          <ac:chgData name="Ben Nienhuis" userId="2c6c04f1-77c7-44b5-a463-93386779ab63" providerId="ADAL" clId="{74403716-B499-4EBB-9F4B-D5A23A233557}" dt="2022-10-26T13:25:53.114" v="495" actId="14100"/>
          <ac:picMkLst>
            <pc:docMk/>
            <pc:sldMk cId="2345818743" sldId="270"/>
            <ac:picMk id="3" creationId="{2C5704BE-028B-BF76-C13B-27D20CBF7D4A}"/>
          </ac:picMkLst>
        </pc:picChg>
      </pc:sldChg>
      <pc:sldChg chg="addSp modSp add mod">
        <pc:chgData name="Ben Nienhuis" userId="2c6c04f1-77c7-44b5-a463-93386779ab63" providerId="ADAL" clId="{74403716-B499-4EBB-9F4B-D5A23A233557}" dt="2022-10-26T13:18:25.644" v="481" actId="20577"/>
        <pc:sldMkLst>
          <pc:docMk/>
          <pc:sldMk cId="1896975154" sldId="271"/>
        </pc:sldMkLst>
        <pc:spChg chg="add mod">
          <ac:chgData name="Ben Nienhuis" userId="2c6c04f1-77c7-44b5-a463-93386779ab63" providerId="ADAL" clId="{74403716-B499-4EBB-9F4B-D5A23A233557}" dt="2022-10-26T13:18:25.644" v="481" actId="20577"/>
          <ac:spMkLst>
            <pc:docMk/>
            <pc:sldMk cId="1896975154" sldId="271"/>
            <ac:spMk id="6" creationId="{74600B35-0671-0067-FE30-338171480E1C}"/>
          </ac:spMkLst>
        </pc:spChg>
        <pc:picChg chg="add mod">
          <ac:chgData name="Ben Nienhuis" userId="2c6c04f1-77c7-44b5-a463-93386779ab63" providerId="ADAL" clId="{74403716-B499-4EBB-9F4B-D5A23A233557}" dt="2022-10-26T13:17:46.782" v="476" actId="1076"/>
          <ac:picMkLst>
            <pc:docMk/>
            <pc:sldMk cId="1896975154" sldId="271"/>
            <ac:picMk id="3" creationId="{9C0B4FF3-97BB-6DD4-E488-120F39C565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DrTJ-8vmo0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HRvE-lcvdU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1 Les 1</a:t>
            </a:r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   INTRODUCTIE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Uitleg jaarprogramma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highlight>
                  <a:srgbClr val="FFFF00"/>
                </a:highlight>
              </a:rPr>
              <a:t>Blok 1 Biologie 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highlight>
                  <a:srgbClr val="FFFF00"/>
                </a:highlight>
              </a:rPr>
              <a:t>Opbouw van cellen, werking van plantenweefsel ,voortplanting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2 Scheikunde 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Moleculen/Atomen/Periodieke systeem/Fases/Eenheden/Reacties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3 Plantenveredeling, hormonen en inhoudstoffen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Functie van hormonen in de plant, nuttige stoffen uit planten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4 en 5 De Biobased Economie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Plantaardige grondstoffen voor bouwmateriaal, gebruiksvoorwerp en energie leverancier</a:t>
            </a:r>
          </a:p>
        </p:txBody>
      </p:sp>
    </p:spTree>
    <p:extLst>
      <p:ext uri="{BB962C8B-B14F-4D97-AF65-F5344CB8AC3E}">
        <p14:creationId xmlns:p14="http://schemas.microsoft.com/office/powerpoint/2010/main" val="12684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Programma blok 1</a:t>
            </a:r>
          </a:p>
          <a:p>
            <a:r>
              <a:rPr lang="nl-NL" sz="2400" dirty="0"/>
              <a:t>11/09 Introductie</a:t>
            </a:r>
          </a:p>
          <a:p>
            <a:r>
              <a:rPr lang="nl-NL" sz="2400" dirty="0"/>
              <a:t>18/09 Cel</a:t>
            </a:r>
          </a:p>
          <a:p>
            <a:r>
              <a:rPr lang="nl-NL" sz="2400" dirty="0"/>
              <a:t>25/09 geen les</a:t>
            </a:r>
          </a:p>
          <a:p>
            <a:r>
              <a:rPr lang="nl-NL" sz="2400" dirty="0"/>
              <a:t>02/10 Wortel en celdeling</a:t>
            </a:r>
          </a:p>
          <a:p>
            <a:r>
              <a:rPr lang="nl-NL" sz="2400" dirty="0"/>
              <a:t>09/10 Vaten</a:t>
            </a:r>
          </a:p>
          <a:p>
            <a:r>
              <a:rPr lang="nl-NL" sz="2400" dirty="0"/>
              <a:t>16/10 Blad en huidmondjes</a:t>
            </a:r>
          </a:p>
          <a:p>
            <a:r>
              <a:rPr lang="nl-NL" sz="2400" dirty="0"/>
              <a:t>23/10 Afronding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E8D4271F-F357-43CA-799E-4E88470EF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2233612"/>
            <a:ext cx="5514976" cy="275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6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Introductie</a:t>
            </a:r>
          </a:p>
          <a:p>
            <a:endParaRPr lang="nl-NL" sz="2400" dirty="0"/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3" name="Onlinemedia 2" title="Onderdelen van de microscoop - practica #1">
            <a:hlinkClick r:id="" action="ppaction://media"/>
            <a:extLst>
              <a:ext uri="{FF2B5EF4-FFF2-40B4-BE49-F238E27FC236}">
                <a16:creationId xmlns:a16="http://schemas.microsoft.com/office/drawing/2014/main" id="{D918F430-A80C-6021-35CD-0D1AF9DC848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90775" y="2024688"/>
            <a:ext cx="7983538" cy="451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58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Introductie</a:t>
            </a:r>
          </a:p>
          <a:p>
            <a:endParaRPr lang="nl-NL" sz="2400" dirty="0"/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4" name="Onlinemedia 3" title="Biologie tekenregels brugjaar">
            <a:hlinkClick r:id="" action="ppaction://media"/>
            <a:extLst>
              <a:ext uri="{FF2B5EF4-FFF2-40B4-BE49-F238E27FC236}">
                <a16:creationId xmlns:a16="http://schemas.microsoft.com/office/drawing/2014/main" id="{EFF481DC-7EC3-C1A9-FECA-5B498DC5D41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88" y="0"/>
            <a:ext cx="12138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80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Introductie</a:t>
            </a:r>
          </a:p>
          <a:p>
            <a:endParaRPr lang="nl-NL" sz="2400" dirty="0"/>
          </a:p>
          <a:p>
            <a:r>
              <a:rPr lang="nl-NL" sz="2400" dirty="0"/>
              <a:t>Opdracht les 1</a:t>
            </a:r>
          </a:p>
          <a:p>
            <a:endParaRPr lang="nl-NL" sz="2400" dirty="0"/>
          </a:p>
          <a:p>
            <a:r>
              <a:rPr lang="nl-NL" sz="2400" dirty="0"/>
              <a:t>Pak een microscoop en een preparaat.</a:t>
            </a:r>
          </a:p>
          <a:p>
            <a:r>
              <a:rPr lang="nl-NL" sz="2400" dirty="0"/>
              <a:t>Maak een tekening volgens de instructie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327802445"/>
      </p:ext>
    </p:extLst>
  </p:cSld>
  <p:clrMapOvr>
    <a:masterClrMapping/>
  </p:clrMapOvr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C96F64-C7FC-46B7-9F56-06D20FD7B9C0}"/>
</file>

<file path=customXml/itemProps3.xml><?xml version="1.0" encoding="utf-8"?>
<ds:datastoreItem xmlns:ds="http://schemas.openxmlformats.org/officeDocument/2006/customXml" ds:itemID="{9595E054-A4D1-494E-8569-2006FB09F6F4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2ac19c3-1cff-4f70-a585-2de21a3866ce"/>
    <ds:schemaRef ds:uri="http://schemas.microsoft.com/office/infopath/2007/PartnerControls"/>
    <ds:schemaRef ds:uri="http://www.w3.org/XML/1998/namespace"/>
    <ds:schemaRef ds:uri="915d7cad-3e71-4cea-95bb-ac32222adf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333</TotalTime>
  <Words>167</Words>
  <Application>Microsoft Office PowerPoint</Application>
  <PresentationFormat>Breedbeeld</PresentationFormat>
  <Paragraphs>58</Paragraphs>
  <Slides>6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8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17</cp:revision>
  <dcterms:created xsi:type="dcterms:W3CDTF">2021-01-11T10:50:43Z</dcterms:created>
  <dcterms:modified xsi:type="dcterms:W3CDTF">2024-09-09T08:01:51Z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